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4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1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3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82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2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14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5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8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8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08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D864E-DDB2-46AB-B96A-142CECC3125E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1052A-BA3B-4369-A1A7-5A39FBE7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6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4" descr="http://www.clipartbest.com/cliparts/9cR/aMo/9cRaMoKKi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5" b="76210"/>
          <a:stretch/>
        </p:blipFill>
        <p:spPr bwMode="auto">
          <a:xfrm rot="19251382">
            <a:off x="3619794" y="2430113"/>
            <a:ext cx="1550156" cy="86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best.com/cliparts/9cR/aMo/9cRaMoKKi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5" b="76210"/>
          <a:stretch/>
        </p:blipFill>
        <p:spPr bwMode="auto">
          <a:xfrm rot="19251382">
            <a:off x="6423955" y="1158623"/>
            <a:ext cx="1550156" cy="86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294119" y="1849876"/>
            <a:ext cx="14935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72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Samarkan" panose="020B0500000000000000" pitchFamily="34" charset="0"/>
                <a:ea typeface="Gulim" panose="020B0600000101010101" pitchFamily="34" charset="-127"/>
              </a:rPr>
              <a:t>Y</a:t>
            </a:r>
            <a:endParaRPr lang="en-US" sz="7200" b="1" cap="none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amarkan" panose="020B0500000000000000" pitchFamily="34" charset="0"/>
              <a:ea typeface="Gulim" panose="020B0600000101010101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4953000" y="2863067"/>
            <a:ext cx="76200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gency FB" panose="020B0503020202020204" pitchFamily="34" charset="0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242945" y="3505200"/>
            <a:ext cx="20910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52800" y="3589646"/>
            <a:ext cx="2743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Yoga Life Skills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CCHMC</cp:lastModifiedBy>
  <cp:revision>13</cp:revision>
  <cp:lastPrinted>2015-04-22T19:42:21Z</cp:lastPrinted>
  <dcterms:created xsi:type="dcterms:W3CDTF">2015-04-22T00:05:56Z</dcterms:created>
  <dcterms:modified xsi:type="dcterms:W3CDTF">2015-04-26T21:06:48Z</dcterms:modified>
</cp:coreProperties>
</file>